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6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1" r:id="rId15"/>
    <p:sldId id="270" r:id="rId16"/>
    <p:sldId id="273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82A9C-968D-43CA-AADA-AA435D5A4197}" v="102" dt="2025-02-16T14:19:31.020"/>
    <p1510:client id="{668A3975-6D0A-6D0A-5D0A-16A824501B49}" v="15" dt="2025-02-16T11:20:02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69" autoAdjust="0"/>
  </p:normalViewPr>
  <p:slideViewPr>
    <p:cSldViewPr snapToGrid="0">
      <p:cViewPr varScale="1">
        <p:scale>
          <a:sx n="76" d="100"/>
          <a:sy n="76" d="100"/>
        </p:scale>
        <p:origin x="6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31F82A9C-968D-43CA-AADA-AA435D5A4197}"/>
    <pc:docChg chg="custSel addSld delSld modSld sldOrd">
      <pc:chgData name="Fares Makki" userId="d0c14dd2-ce13-49c4-820b-c6a5e60d5a8d" providerId="ADAL" clId="{31F82A9C-968D-43CA-AADA-AA435D5A4197}" dt="2025-02-16T14:19:31.020" v="5917" actId="14100"/>
      <pc:docMkLst>
        <pc:docMk/>
      </pc:docMkLst>
      <pc:sldChg chg="addSp modSp mod modNotesTx">
        <pc:chgData name="Fares Makki" userId="d0c14dd2-ce13-49c4-820b-c6a5e60d5a8d" providerId="ADAL" clId="{31F82A9C-968D-43CA-AADA-AA435D5A4197}" dt="2025-02-16T11:42:16.090" v="472" actId="20577"/>
        <pc:sldMkLst>
          <pc:docMk/>
          <pc:sldMk cId="1860469170" sldId="257"/>
        </pc:sldMkLst>
        <pc:spChg chg="mod">
          <ac:chgData name="Fares Makki" userId="d0c14dd2-ce13-49c4-820b-c6a5e60d5a8d" providerId="ADAL" clId="{31F82A9C-968D-43CA-AADA-AA435D5A4197}" dt="2025-02-16T11:36:04.303" v="48" actId="20577"/>
          <ac:spMkLst>
            <pc:docMk/>
            <pc:sldMk cId="1860469170" sldId="257"/>
            <ac:spMk id="2" creationId="{12DB29B2-42A3-8F18-18C1-C8DAC34DAE4D}"/>
          </ac:spMkLst>
        </pc:spChg>
        <pc:spChg chg="mod">
          <ac:chgData name="Fares Makki" userId="d0c14dd2-ce13-49c4-820b-c6a5e60d5a8d" providerId="ADAL" clId="{31F82A9C-968D-43CA-AADA-AA435D5A4197}" dt="2025-02-16T11:41:10.214" v="320" actId="14100"/>
          <ac:spMkLst>
            <pc:docMk/>
            <pc:sldMk cId="1860469170" sldId="257"/>
            <ac:spMk id="3" creationId="{F80E50F4-902A-A3D0-F476-8EDEF8D15981}"/>
          </ac:spMkLst>
        </pc:spChg>
        <pc:picChg chg="add mod">
          <ac:chgData name="Fares Makki" userId="d0c14dd2-ce13-49c4-820b-c6a5e60d5a8d" providerId="ADAL" clId="{31F82A9C-968D-43CA-AADA-AA435D5A4197}" dt="2025-02-16T11:41:32.528" v="328" actId="1076"/>
          <ac:picMkLst>
            <pc:docMk/>
            <pc:sldMk cId="1860469170" sldId="257"/>
            <ac:picMk id="1026" creationId="{5185C23A-30C1-D714-5DD5-226BE09D3A0E}"/>
          </ac:picMkLst>
        </pc:picChg>
      </pc:sldChg>
      <pc:sldChg chg="addSp modSp new mod">
        <pc:chgData name="Fares Makki" userId="d0c14dd2-ce13-49c4-820b-c6a5e60d5a8d" providerId="ADAL" clId="{31F82A9C-968D-43CA-AADA-AA435D5A4197}" dt="2025-02-16T12:43:54.374" v="1012" actId="14100"/>
        <pc:sldMkLst>
          <pc:docMk/>
          <pc:sldMk cId="1800410611" sldId="259"/>
        </pc:sldMkLst>
        <pc:spChg chg="mod">
          <ac:chgData name="Fares Makki" userId="d0c14dd2-ce13-49c4-820b-c6a5e60d5a8d" providerId="ADAL" clId="{31F82A9C-968D-43CA-AADA-AA435D5A4197}" dt="2025-02-16T12:34:06.871" v="513" actId="20577"/>
          <ac:spMkLst>
            <pc:docMk/>
            <pc:sldMk cId="1800410611" sldId="259"/>
            <ac:spMk id="2" creationId="{9D1DC95A-C2AC-502E-767C-EFEF86F0D233}"/>
          </ac:spMkLst>
        </pc:spChg>
        <pc:spChg chg="mod">
          <ac:chgData name="Fares Makki" userId="d0c14dd2-ce13-49c4-820b-c6a5e60d5a8d" providerId="ADAL" clId="{31F82A9C-968D-43CA-AADA-AA435D5A4197}" dt="2025-02-16T12:43:54.374" v="1012" actId="14100"/>
          <ac:spMkLst>
            <pc:docMk/>
            <pc:sldMk cId="1800410611" sldId="259"/>
            <ac:spMk id="3" creationId="{25B686B7-2DB6-7FA0-EE97-41583FDED2C0}"/>
          </ac:spMkLst>
        </pc:spChg>
        <pc:picChg chg="add mod">
          <ac:chgData name="Fares Makki" userId="d0c14dd2-ce13-49c4-820b-c6a5e60d5a8d" providerId="ADAL" clId="{31F82A9C-968D-43CA-AADA-AA435D5A4197}" dt="2025-02-16T12:43:46.507" v="1010" actId="1076"/>
          <ac:picMkLst>
            <pc:docMk/>
            <pc:sldMk cId="1800410611" sldId="259"/>
            <ac:picMk id="2050" creationId="{54F98537-B3CF-22BC-4631-CBAEFC37AE48}"/>
          </ac:picMkLst>
        </pc:picChg>
        <pc:picChg chg="add mod">
          <ac:chgData name="Fares Makki" userId="d0c14dd2-ce13-49c4-820b-c6a5e60d5a8d" providerId="ADAL" clId="{31F82A9C-968D-43CA-AADA-AA435D5A4197}" dt="2025-02-16T12:43:49.940" v="1011" actId="1076"/>
          <ac:picMkLst>
            <pc:docMk/>
            <pc:sldMk cId="1800410611" sldId="259"/>
            <ac:picMk id="2052" creationId="{53B7A39A-806F-2DD7-6FED-A0B3D371EC32}"/>
          </ac:picMkLst>
        </pc:picChg>
        <pc:picChg chg="add mod">
          <ac:chgData name="Fares Makki" userId="d0c14dd2-ce13-49c4-820b-c6a5e60d5a8d" providerId="ADAL" clId="{31F82A9C-968D-43CA-AADA-AA435D5A4197}" dt="2025-02-16T12:43:43.474" v="1009" actId="1076"/>
          <ac:picMkLst>
            <pc:docMk/>
            <pc:sldMk cId="1800410611" sldId="259"/>
            <ac:picMk id="2054" creationId="{86CC4BFA-30BA-BCEB-86EF-5F96E078BB62}"/>
          </ac:picMkLst>
        </pc:picChg>
      </pc:sldChg>
      <pc:sldChg chg="addSp modSp new del modAnim">
        <pc:chgData name="Fares Makki" userId="d0c14dd2-ce13-49c4-820b-c6a5e60d5a8d" providerId="ADAL" clId="{31F82A9C-968D-43CA-AADA-AA435D5A4197}" dt="2025-02-16T13:08:55.997" v="2952" actId="47"/>
        <pc:sldMkLst>
          <pc:docMk/>
          <pc:sldMk cId="2254774626" sldId="260"/>
        </pc:sldMkLst>
        <pc:picChg chg="add mod">
          <ac:chgData name="Fares Makki" userId="d0c14dd2-ce13-49c4-820b-c6a5e60d5a8d" providerId="ADAL" clId="{31F82A9C-968D-43CA-AADA-AA435D5A4197}" dt="2025-02-16T12:47:44.660" v="1027" actId="1076"/>
          <ac:picMkLst>
            <pc:docMk/>
            <pc:sldMk cId="2254774626" sldId="260"/>
            <ac:picMk id="3074" creationId="{A7930B62-1E4A-5F9C-C105-9FA48397416C}"/>
          </ac:picMkLst>
        </pc:picChg>
        <pc:picChg chg="add mod">
          <ac:chgData name="Fares Makki" userId="d0c14dd2-ce13-49c4-820b-c6a5e60d5a8d" providerId="ADAL" clId="{31F82A9C-968D-43CA-AADA-AA435D5A4197}" dt="2025-02-16T12:51:20.599" v="1259" actId="14100"/>
          <ac:picMkLst>
            <pc:docMk/>
            <pc:sldMk cId="2254774626" sldId="260"/>
            <ac:picMk id="3076" creationId="{68BDB86B-E21F-CEA2-C559-1CEE60AF2460}"/>
          </ac:picMkLst>
        </pc:picChg>
        <pc:picChg chg="add mod">
          <ac:chgData name="Fares Makki" userId="d0c14dd2-ce13-49c4-820b-c6a5e60d5a8d" providerId="ADAL" clId="{31F82A9C-968D-43CA-AADA-AA435D5A4197}" dt="2025-02-16T12:51:17.839" v="1258" actId="14100"/>
          <ac:picMkLst>
            <pc:docMk/>
            <pc:sldMk cId="2254774626" sldId="260"/>
            <ac:picMk id="3078" creationId="{51FBD61B-EA24-E624-1083-600737E6E6BE}"/>
          </ac:picMkLst>
        </pc:picChg>
      </pc:sldChg>
      <pc:sldChg chg="addSp modSp new mod ord modAnim modNotesTx">
        <pc:chgData name="Fares Makki" userId="d0c14dd2-ce13-49c4-820b-c6a5e60d5a8d" providerId="ADAL" clId="{31F82A9C-968D-43CA-AADA-AA435D5A4197}" dt="2025-02-16T13:17:12.021" v="3014"/>
        <pc:sldMkLst>
          <pc:docMk/>
          <pc:sldMk cId="2137567806" sldId="261"/>
        </pc:sldMkLst>
        <pc:spChg chg="mod">
          <ac:chgData name="Fares Makki" userId="d0c14dd2-ce13-49c4-820b-c6a5e60d5a8d" providerId="ADAL" clId="{31F82A9C-968D-43CA-AADA-AA435D5A4197}" dt="2025-02-16T12:48:37.121" v="1052" actId="20577"/>
          <ac:spMkLst>
            <pc:docMk/>
            <pc:sldMk cId="2137567806" sldId="261"/>
            <ac:spMk id="2" creationId="{3868A20F-2FA7-1721-5192-B69D9625F5E1}"/>
          </ac:spMkLst>
        </pc:spChg>
        <pc:spChg chg="mod">
          <ac:chgData name="Fares Makki" userId="d0c14dd2-ce13-49c4-820b-c6a5e60d5a8d" providerId="ADAL" clId="{31F82A9C-968D-43CA-AADA-AA435D5A4197}" dt="2025-02-16T12:54:49.505" v="1509" actId="20577"/>
          <ac:spMkLst>
            <pc:docMk/>
            <pc:sldMk cId="2137567806" sldId="261"/>
            <ac:spMk id="3" creationId="{39B03A57-5C0E-A5DA-999D-EE066A2AE602}"/>
          </ac:spMkLst>
        </pc:spChg>
        <pc:picChg chg="add mod">
          <ac:chgData name="Fares Makki" userId="d0c14dd2-ce13-49c4-820b-c6a5e60d5a8d" providerId="ADAL" clId="{31F82A9C-968D-43CA-AADA-AA435D5A4197}" dt="2025-02-16T12:51:43.263" v="1267" actId="1076"/>
          <ac:picMkLst>
            <pc:docMk/>
            <pc:sldMk cId="2137567806" sldId="261"/>
            <ac:picMk id="4" creationId="{A617C930-23FF-4F4B-091A-97EB560365D3}"/>
          </ac:picMkLst>
        </pc:picChg>
        <pc:picChg chg="add mod">
          <ac:chgData name="Fares Makki" userId="d0c14dd2-ce13-49c4-820b-c6a5e60d5a8d" providerId="ADAL" clId="{31F82A9C-968D-43CA-AADA-AA435D5A4197}" dt="2025-02-16T12:51:56.345" v="1270" actId="1076"/>
          <ac:picMkLst>
            <pc:docMk/>
            <pc:sldMk cId="2137567806" sldId="261"/>
            <ac:picMk id="4098" creationId="{B2BC3316-65F7-2608-DC25-CF416AFEFE24}"/>
          </ac:picMkLst>
        </pc:picChg>
      </pc:sldChg>
      <pc:sldChg chg="modSp new mod">
        <pc:chgData name="Fares Makki" userId="d0c14dd2-ce13-49c4-820b-c6a5e60d5a8d" providerId="ADAL" clId="{31F82A9C-968D-43CA-AADA-AA435D5A4197}" dt="2025-02-16T13:02:03.700" v="2245" actId="5793"/>
        <pc:sldMkLst>
          <pc:docMk/>
          <pc:sldMk cId="2038566521" sldId="262"/>
        </pc:sldMkLst>
        <pc:spChg chg="mod">
          <ac:chgData name="Fares Makki" userId="d0c14dd2-ce13-49c4-820b-c6a5e60d5a8d" providerId="ADAL" clId="{31F82A9C-968D-43CA-AADA-AA435D5A4197}" dt="2025-02-16T12:57:01.906" v="1716" actId="20577"/>
          <ac:spMkLst>
            <pc:docMk/>
            <pc:sldMk cId="2038566521" sldId="262"/>
            <ac:spMk id="2" creationId="{96D5679E-47F4-B7F8-A978-1993B115DD35}"/>
          </ac:spMkLst>
        </pc:spChg>
        <pc:spChg chg="mod">
          <ac:chgData name="Fares Makki" userId="d0c14dd2-ce13-49c4-820b-c6a5e60d5a8d" providerId="ADAL" clId="{31F82A9C-968D-43CA-AADA-AA435D5A4197}" dt="2025-02-16T13:02:03.700" v="2245" actId="5793"/>
          <ac:spMkLst>
            <pc:docMk/>
            <pc:sldMk cId="2038566521" sldId="262"/>
            <ac:spMk id="3" creationId="{730FA126-8AE4-088E-714A-9EA7ED281AFA}"/>
          </ac:spMkLst>
        </pc:spChg>
      </pc:sldChg>
      <pc:sldChg chg="addSp modSp new mod">
        <pc:chgData name="Fares Makki" userId="d0c14dd2-ce13-49c4-820b-c6a5e60d5a8d" providerId="ADAL" clId="{31F82A9C-968D-43CA-AADA-AA435D5A4197}" dt="2025-02-16T13:08:29.547" v="2945"/>
        <pc:sldMkLst>
          <pc:docMk/>
          <pc:sldMk cId="649539327" sldId="263"/>
        </pc:sldMkLst>
        <pc:spChg chg="mod">
          <ac:chgData name="Fares Makki" userId="d0c14dd2-ce13-49c4-820b-c6a5e60d5a8d" providerId="ADAL" clId="{31F82A9C-968D-43CA-AADA-AA435D5A4197}" dt="2025-02-16T13:02:12.149" v="2261" actId="20577"/>
          <ac:spMkLst>
            <pc:docMk/>
            <pc:sldMk cId="649539327" sldId="263"/>
            <ac:spMk id="2" creationId="{FF8CC2CD-08E1-1C95-A142-B3DEA96A60BB}"/>
          </ac:spMkLst>
        </pc:spChg>
        <pc:spChg chg="mod">
          <ac:chgData name="Fares Makki" userId="d0c14dd2-ce13-49c4-820b-c6a5e60d5a8d" providerId="ADAL" clId="{31F82A9C-968D-43CA-AADA-AA435D5A4197}" dt="2025-02-16T13:07:50.873" v="2944" actId="20577"/>
          <ac:spMkLst>
            <pc:docMk/>
            <pc:sldMk cId="649539327" sldId="263"/>
            <ac:spMk id="3" creationId="{2AB0DA3D-F489-957A-4C90-C82321957E8A}"/>
          </ac:spMkLst>
        </pc:spChg>
        <pc:picChg chg="add">
          <ac:chgData name="Fares Makki" userId="d0c14dd2-ce13-49c4-820b-c6a5e60d5a8d" providerId="ADAL" clId="{31F82A9C-968D-43CA-AADA-AA435D5A4197}" dt="2025-02-16T13:08:29.547" v="2945"/>
          <ac:picMkLst>
            <pc:docMk/>
            <pc:sldMk cId="649539327" sldId="263"/>
            <ac:picMk id="5122" creationId="{7E7F3006-D450-4EDD-4BAA-AD13376EA0FC}"/>
          </ac:picMkLst>
        </pc:picChg>
      </pc:sldChg>
      <pc:sldChg chg="addSp delSp modSp new mod modClrScheme chgLayout">
        <pc:chgData name="Fares Makki" userId="d0c14dd2-ce13-49c4-820b-c6a5e60d5a8d" providerId="ADAL" clId="{31F82A9C-968D-43CA-AADA-AA435D5A4197}" dt="2025-02-16T13:08:51.115" v="2951" actId="14100"/>
        <pc:sldMkLst>
          <pc:docMk/>
          <pc:sldMk cId="1582029914" sldId="264"/>
        </pc:sldMkLst>
        <pc:spChg chg="del">
          <ac:chgData name="Fares Makki" userId="d0c14dd2-ce13-49c4-820b-c6a5e60d5a8d" providerId="ADAL" clId="{31F82A9C-968D-43CA-AADA-AA435D5A4197}" dt="2025-02-16T13:08:43.209" v="2948" actId="700"/>
          <ac:spMkLst>
            <pc:docMk/>
            <pc:sldMk cId="1582029914" sldId="264"/>
            <ac:spMk id="2" creationId="{EB7108A7-D89C-8961-AC9C-70C6088FF98F}"/>
          </ac:spMkLst>
        </pc:spChg>
        <pc:spChg chg="del">
          <ac:chgData name="Fares Makki" userId="d0c14dd2-ce13-49c4-820b-c6a5e60d5a8d" providerId="ADAL" clId="{31F82A9C-968D-43CA-AADA-AA435D5A4197}" dt="2025-02-16T13:08:43.209" v="2948" actId="700"/>
          <ac:spMkLst>
            <pc:docMk/>
            <pc:sldMk cId="1582029914" sldId="264"/>
            <ac:spMk id="3" creationId="{E0C78738-16C1-D1D0-1414-7CE5E18B7B5B}"/>
          </ac:spMkLst>
        </pc:spChg>
        <pc:picChg chg="add mod">
          <ac:chgData name="Fares Makki" userId="d0c14dd2-ce13-49c4-820b-c6a5e60d5a8d" providerId="ADAL" clId="{31F82A9C-968D-43CA-AADA-AA435D5A4197}" dt="2025-02-16T13:08:51.115" v="2951" actId="14100"/>
          <ac:picMkLst>
            <pc:docMk/>
            <pc:sldMk cId="1582029914" sldId="264"/>
            <ac:picMk id="6146" creationId="{51A09B9B-28C0-7CF8-B0B4-4BC919E6A4B5}"/>
          </ac:picMkLst>
        </pc:picChg>
      </pc:sldChg>
      <pc:sldChg chg="modSp new mod">
        <pc:chgData name="Fares Makki" userId="d0c14dd2-ce13-49c4-820b-c6a5e60d5a8d" providerId="ADAL" clId="{31F82A9C-968D-43CA-AADA-AA435D5A4197}" dt="2025-02-16T13:23:46.137" v="3728" actId="114"/>
        <pc:sldMkLst>
          <pc:docMk/>
          <pc:sldMk cId="2409088652" sldId="265"/>
        </pc:sldMkLst>
        <pc:spChg chg="mod">
          <ac:chgData name="Fares Makki" userId="d0c14dd2-ce13-49c4-820b-c6a5e60d5a8d" providerId="ADAL" clId="{31F82A9C-968D-43CA-AADA-AA435D5A4197}" dt="2025-02-16T13:15:06.667" v="2973" actId="20577"/>
          <ac:spMkLst>
            <pc:docMk/>
            <pc:sldMk cId="2409088652" sldId="265"/>
            <ac:spMk id="2" creationId="{D29177BA-FA18-3490-1D44-614085C58FE7}"/>
          </ac:spMkLst>
        </pc:spChg>
        <pc:spChg chg="mod">
          <ac:chgData name="Fares Makki" userId="d0c14dd2-ce13-49c4-820b-c6a5e60d5a8d" providerId="ADAL" clId="{31F82A9C-968D-43CA-AADA-AA435D5A4197}" dt="2025-02-16T13:23:46.137" v="3728" actId="114"/>
          <ac:spMkLst>
            <pc:docMk/>
            <pc:sldMk cId="2409088652" sldId="265"/>
            <ac:spMk id="3" creationId="{E243F259-D5FE-163D-A03A-1D7B31696B31}"/>
          </ac:spMkLst>
        </pc:spChg>
      </pc:sldChg>
      <pc:sldChg chg="addSp delSp modSp new mod modClrScheme chgLayout">
        <pc:chgData name="Fares Makki" userId="d0c14dd2-ce13-49c4-820b-c6a5e60d5a8d" providerId="ADAL" clId="{31F82A9C-968D-43CA-AADA-AA435D5A4197}" dt="2025-02-16T13:17:26.165" v="3021" actId="20577"/>
        <pc:sldMkLst>
          <pc:docMk/>
          <pc:sldMk cId="3206408872" sldId="266"/>
        </pc:sldMkLst>
        <pc:spChg chg="del mod ord">
          <ac:chgData name="Fares Makki" userId="d0c14dd2-ce13-49c4-820b-c6a5e60d5a8d" providerId="ADAL" clId="{31F82A9C-968D-43CA-AADA-AA435D5A4197}" dt="2025-02-16T13:16:33.050" v="2975" actId="700"/>
          <ac:spMkLst>
            <pc:docMk/>
            <pc:sldMk cId="3206408872" sldId="266"/>
            <ac:spMk id="2" creationId="{99771F2C-35E7-D308-D6B7-F6299FEB31F8}"/>
          </ac:spMkLst>
        </pc:spChg>
        <pc:spChg chg="del mod ord">
          <ac:chgData name="Fares Makki" userId="d0c14dd2-ce13-49c4-820b-c6a5e60d5a8d" providerId="ADAL" clId="{31F82A9C-968D-43CA-AADA-AA435D5A4197}" dt="2025-02-16T13:16:33.050" v="2975" actId="700"/>
          <ac:spMkLst>
            <pc:docMk/>
            <pc:sldMk cId="3206408872" sldId="266"/>
            <ac:spMk id="3" creationId="{6C08A815-A5F0-21A1-A481-20EA212A50AA}"/>
          </ac:spMkLst>
        </pc:spChg>
        <pc:spChg chg="add mod ord">
          <ac:chgData name="Fares Makki" userId="d0c14dd2-ce13-49c4-820b-c6a5e60d5a8d" providerId="ADAL" clId="{31F82A9C-968D-43CA-AADA-AA435D5A4197}" dt="2025-02-16T13:16:56.555" v="3013" actId="20577"/>
          <ac:spMkLst>
            <pc:docMk/>
            <pc:sldMk cId="3206408872" sldId="266"/>
            <ac:spMk id="4" creationId="{5DBF7F58-B023-1B4C-5DB2-AA121348EDE3}"/>
          </ac:spMkLst>
        </pc:spChg>
        <pc:spChg chg="add mod ord">
          <ac:chgData name="Fares Makki" userId="d0c14dd2-ce13-49c4-820b-c6a5e60d5a8d" providerId="ADAL" clId="{31F82A9C-968D-43CA-AADA-AA435D5A4197}" dt="2025-02-16T13:17:26.165" v="3021" actId="20577"/>
          <ac:spMkLst>
            <pc:docMk/>
            <pc:sldMk cId="3206408872" sldId="266"/>
            <ac:spMk id="5" creationId="{2C2F8EA7-B7E5-7A33-6F98-B6BE12C8BACC}"/>
          </ac:spMkLst>
        </pc:spChg>
      </pc:sldChg>
      <pc:sldChg chg="modSp add mod ord">
        <pc:chgData name="Fares Makki" userId="d0c14dd2-ce13-49c4-820b-c6a5e60d5a8d" providerId="ADAL" clId="{31F82A9C-968D-43CA-AADA-AA435D5A4197}" dt="2025-02-16T13:17:50.195" v="3058" actId="20577"/>
        <pc:sldMkLst>
          <pc:docMk/>
          <pc:sldMk cId="2744550826" sldId="267"/>
        </pc:sldMkLst>
        <pc:spChg chg="mod">
          <ac:chgData name="Fares Makki" userId="d0c14dd2-ce13-49c4-820b-c6a5e60d5a8d" providerId="ADAL" clId="{31F82A9C-968D-43CA-AADA-AA435D5A4197}" dt="2025-02-16T13:17:50.195" v="3058" actId="20577"/>
          <ac:spMkLst>
            <pc:docMk/>
            <pc:sldMk cId="2744550826" sldId="267"/>
            <ac:spMk id="5" creationId="{4E3D43F2-37A2-CBAC-E0C9-676B9FCEF242}"/>
          </ac:spMkLst>
        </pc:spChg>
      </pc:sldChg>
      <pc:sldChg chg="addSp delSp modSp new mod modAnim">
        <pc:chgData name="Fares Makki" userId="d0c14dd2-ce13-49c4-820b-c6a5e60d5a8d" providerId="ADAL" clId="{31F82A9C-968D-43CA-AADA-AA435D5A4197}" dt="2025-02-16T13:31:20.608" v="3734" actId="1076"/>
        <pc:sldMkLst>
          <pc:docMk/>
          <pc:sldMk cId="887473126" sldId="268"/>
        </pc:sldMkLst>
        <pc:spChg chg="del">
          <ac:chgData name="Fares Makki" userId="d0c14dd2-ce13-49c4-820b-c6a5e60d5a8d" providerId="ADAL" clId="{31F82A9C-968D-43CA-AADA-AA435D5A4197}" dt="2025-02-16T13:31:05.127" v="3730"/>
          <ac:spMkLst>
            <pc:docMk/>
            <pc:sldMk cId="887473126" sldId="268"/>
            <ac:spMk id="3" creationId="{820767E4-9AB3-F4D6-DD18-0522EA8DC8C0}"/>
          </ac:spMkLst>
        </pc:spChg>
        <pc:picChg chg="add mod">
          <ac:chgData name="Fares Makki" userId="d0c14dd2-ce13-49c4-820b-c6a5e60d5a8d" providerId="ADAL" clId="{31F82A9C-968D-43CA-AADA-AA435D5A4197}" dt="2025-02-16T13:31:20.608" v="3734" actId="1076"/>
          <ac:picMkLst>
            <pc:docMk/>
            <pc:sldMk cId="887473126" sldId="268"/>
            <ac:picMk id="4" creationId="{B06AE53C-CCEB-15AF-6722-442F2BB3351F}"/>
          </ac:picMkLst>
        </pc:picChg>
      </pc:sldChg>
      <pc:sldChg chg="modSp new mod">
        <pc:chgData name="Fares Makki" userId="d0c14dd2-ce13-49c4-820b-c6a5e60d5a8d" providerId="ADAL" clId="{31F82A9C-968D-43CA-AADA-AA435D5A4197}" dt="2025-02-16T13:39:32.519" v="4609" actId="20577"/>
        <pc:sldMkLst>
          <pc:docMk/>
          <pc:sldMk cId="1168364470" sldId="269"/>
        </pc:sldMkLst>
        <pc:spChg chg="mod">
          <ac:chgData name="Fares Makki" userId="d0c14dd2-ce13-49c4-820b-c6a5e60d5a8d" providerId="ADAL" clId="{31F82A9C-968D-43CA-AADA-AA435D5A4197}" dt="2025-02-16T13:32:02.143" v="3768" actId="20577"/>
          <ac:spMkLst>
            <pc:docMk/>
            <pc:sldMk cId="1168364470" sldId="269"/>
            <ac:spMk id="2" creationId="{7F66FB09-53E2-64FF-BD08-BFB409B1C3E7}"/>
          </ac:spMkLst>
        </pc:spChg>
        <pc:spChg chg="mod">
          <ac:chgData name="Fares Makki" userId="d0c14dd2-ce13-49c4-820b-c6a5e60d5a8d" providerId="ADAL" clId="{31F82A9C-968D-43CA-AADA-AA435D5A4197}" dt="2025-02-16T13:39:32.519" v="4609" actId="20577"/>
          <ac:spMkLst>
            <pc:docMk/>
            <pc:sldMk cId="1168364470" sldId="269"/>
            <ac:spMk id="3" creationId="{F04FE01D-95E8-2C29-8451-96E74E003E46}"/>
          </ac:spMkLst>
        </pc:spChg>
      </pc:sldChg>
      <pc:sldChg chg="addSp modSp new mod modNotesTx">
        <pc:chgData name="Fares Makki" userId="d0c14dd2-ce13-49c4-820b-c6a5e60d5a8d" providerId="ADAL" clId="{31F82A9C-968D-43CA-AADA-AA435D5A4197}" dt="2025-02-16T13:54:52.178" v="5070" actId="20577"/>
        <pc:sldMkLst>
          <pc:docMk/>
          <pc:sldMk cId="1686094357" sldId="270"/>
        </pc:sldMkLst>
        <pc:spChg chg="mod">
          <ac:chgData name="Fares Makki" userId="d0c14dd2-ce13-49c4-820b-c6a5e60d5a8d" providerId="ADAL" clId="{31F82A9C-968D-43CA-AADA-AA435D5A4197}" dt="2025-02-16T13:44:33.824" v="4647" actId="20577"/>
          <ac:spMkLst>
            <pc:docMk/>
            <pc:sldMk cId="1686094357" sldId="270"/>
            <ac:spMk id="2" creationId="{1491F7F8-04D2-F13A-74F1-78B586C67997}"/>
          </ac:spMkLst>
        </pc:spChg>
        <pc:spChg chg="mod">
          <ac:chgData name="Fares Makki" userId="d0c14dd2-ce13-49c4-820b-c6a5e60d5a8d" providerId="ADAL" clId="{31F82A9C-968D-43CA-AADA-AA435D5A4197}" dt="2025-02-16T13:54:52.178" v="5070" actId="20577"/>
          <ac:spMkLst>
            <pc:docMk/>
            <pc:sldMk cId="1686094357" sldId="270"/>
            <ac:spMk id="3" creationId="{2DAADEA6-9970-8883-39B0-1B8280B1480C}"/>
          </ac:spMkLst>
        </pc:spChg>
        <pc:picChg chg="add mod">
          <ac:chgData name="Fares Makki" userId="d0c14dd2-ce13-49c4-820b-c6a5e60d5a8d" providerId="ADAL" clId="{31F82A9C-968D-43CA-AADA-AA435D5A4197}" dt="2025-02-16T13:47:38.267" v="4650" actId="14100"/>
          <ac:picMkLst>
            <pc:docMk/>
            <pc:sldMk cId="1686094357" sldId="270"/>
            <ac:picMk id="7170" creationId="{4111368B-C720-1236-DFD0-4B99A8F88CCF}"/>
          </ac:picMkLst>
        </pc:picChg>
      </pc:sldChg>
      <pc:sldChg chg="modSp add mod ord">
        <pc:chgData name="Fares Makki" userId="d0c14dd2-ce13-49c4-820b-c6a5e60d5a8d" providerId="ADAL" clId="{31F82A9C-968D-43CA-AADA-AA435D5A4197}" dt="2025-02-16T13:44:27.285" v="4630" actId="20577"/>
        <pc:sldMkLst>
          <pc:docMk/>
          <pc:sldMk cId="2657515869" sldId="271"/>
        </pc:sldMkLst>
        <pc:spChg chg="mod">
          <ac:chgData name="Fares Makki" userId="d0c14dd2-ce13-49c4-820b-c6a5e60d5a8d" providerId="ADAL" clId="{31F82A9C-968D-43CA-AADA-AA435D5A4197}" dt="2025-02-16T13:44:27.285" v="4630" actId="20577"/>
          <ac:spMkLst>
            <pc:docMk/>
            <pc:sldMk cId="2657515869" sldId="271"/>
            <ac:spMk id="5" creationId="{0C38B572-A945-3DE6-0E7E-2E05C5F7E5F4}"/>
          </ac:spMkLst>
        </pc:spChg>
      </pc:sldChg>
      <pc:sldChg chg="addSp modSp new mod">
        <pc:chgData name="Fares Makki" userId="d0c14dd2-ce13-49c4-820b-c6a5e60d5a8d" providerId="ADAL" clId="{31F82A9C-968D-43CA-AADA-AA435D5A4197}" dt="2025-02-16T14:12:42.108" v="5634" actId="1076"/>
        <pc:sldMkLst>
          <pc:docMk/>
          <pc:sldMk cId="3104304483" sldId="272"/>
        </pc:sldMkLst>
        <pc:spChg chg="mod">
          <ac:chgData name="Fares Makki" userId="d0c14dd2-ce13-49c4-820b-c6a5e60d5a8d" providerId="ADAL" clId="{31F82A9C-968D-43CA-AADA-AA435D5A4197}" dt="2025-02-16T13:53:46.569" v="5038" actId="20577"/>
          <ac:spMkLst>
            <pc:docMk/>
            <pc:sldMk cId="3104304483" sldId="272"/>
            <ac:spMk id="2" creationId="{561E63D7-7846-D31C-9AEF-7B6DAC7E9A8D}"/>
          </ac:spMkLst>
        </pc:spChg>
        <pc:spChg chg="mod">
          <ac:chgData name="Fares Makki" userId="d0c14dd2-ce13-49c4-820b-c6a5e60d5a8d" providerId="ADAL" clId="{31F82A9C-968D-43CA-AADA-AA435D5A4197}" dt="2025-02-16T14:12:17.561" v="5627" actId="20577"/>
          <ac:spMkLst>
            <pc:docMk/>
            <pc:sldMk cId="3104304483" sldId="272"/>
            <ac:spMk id="3" creationId="{0B50593D-AA7F-EEA8-0400-F483551E1A83}"/>
          </ac:spMkLst>
        </pc:spChg>
        <pc:picChg chg="add mod">
          <ac:chgData name="Fares Makki" userId="d0c14dd2-ce13-49c4-820b-c6a5e60d5a8d" providerId="ADAL" clId="{31F82A9C-968D-43CA-AADA-AA435D5A4197}" dt="2025-02-16T14:12:37.429" v="5633" actId="1076"/>
          <ac:picMkLst>
            <pc:docMk/>
            <pc:sldMk cId="3104304483" sldId="272"/>
            <ac:picMk id="8194" creationId="{FD4F6628-DAA9-191F-AA88-2313E0B63313}"/>
          </ac:picMkLst>
        </pc:picChg>
        <pc:picChg chg="add mod">
          <ac:chgData name="Fares Makki" userId="d0c14dd2-ce13-49c4-820b-c6a5e60d5a8d" providerId="ADAL" clId="{31F82A9C-968D-43CA-AADA-AA435D5A4197}" dt="2025-02-16T14:12:42.108" v="5634" actId="1076"/>
          <ac:picMkLst>
            <pc:docMk/>
            <pc:sldMk cId="3104304483" sldId="272"/>
            <ac:picMk id="8196" creationId="{0CD7F6A8-BA82-FA36-41F3-83C659B59808}"/>
          </ac:picMkLst>
        </pc:picChg>
      </pc:sldChg>
      <pc:sldChg chg="modSp add mod ord">
        <pc:chgData name="Fares Makki" userId="d0c14dd2-ce13-49c4-820b-c6a5e60d5a8d" providerId="ADAL" clId="{31F82A9C-968D-43CA-AADA-AA435D5A4197}" dt="2025-02-16T13:53:35.572" v="5008" actId="20577"/>
        <pc:sldMkLst>
          <pc:docMk/>
          <pc:sldMk cId="1034664416" sldId="273"/>
        </pc:sldMkLst>
        <pc:spChg chg="mod">
          <ac:chgData name="Fares Makki" userId="d0c14dd2-ce13-49c4-820b-c6a5e60d5a8d" providerId="ADAL" clId="{31F82A9C-968D-43CA-AADA-AA435D5A4197}" dt="2025-02-16T13:53:35.572" v="5008" actId="20577"/>
          <ac:spMkLst>
            <pc:docMk/>
            <pc:sldMk cId="1034664416" sldId="273"/>
            <ac:spMk id="5" creationId="{0DD1D3B3-BBE6-5562-DC02-A53A5D688700}"/>
          </ac:spMkLst>
        </pc:spChg>
      </pc:sldChg>
      <pc:sldChg chg="modSp add mod ord">
        <pc:chgData name="Fares Makki" userId="d0c14dd2-ce13-49c4-820b-c6a5e60d5a8d" providerId="ADAL" clId="{31F82A9C-968D-43CA-AADA-AA435D5A4197}" dt="2025-02-16T14:13:09.749" v="5641" actId="20577"/>
        <pc:sldMkLst>
          <pc:docMk/>
          <pc:sldMk cId="244008327" sldId="274"/>
        </pc:sldMkLst>
        <pc:spChg chg="mod">
          <ac:chgData name="Fares Makki" userId="d0c14dd2-ce13-49c4-820b-c6a5e60d5a8d" providerId="ADAL" clId="{31F82A9C-968D-43CA-AADA-AA435D5A4197}" dt="2025-02-16T14:13:09.749" v="5641" actId="20577"/>
          <ac:spMkLst>
            <pc:docMk/>
            <pc:sldMk cId="244008327" sldId="274"/>
            <ac:spMk id="5" creationId="{340C5918-B24C-F64A-8C3B-A3CE1774F89F}"/>
          </ac:spMkLst>
        </pc:spChg>
      </pc:sldChg>
      <pc:sldChg chg="addSp delSp modSp new mod modClrScheme chgLayout">
        <pc:chgData name="Fares Makki" userId="d0c14dd2-ce13-49c4-820b-c6a5e60d5a8d" providerId="ADAL" clId="{31F82A9C-968D-43CA-AADA-AA435D5A4197}" dt="2025-02-16T14:19:31.020" v="5917" actId="14100"/>
        <pc:sldMkLst>
          <pc:docMk/>
          <pc:sldMk cId="4138518194" sldId="275"/>
        </pc:sldMkLst>
        <pc:spChg chg="del mod ord">
          <ac:chgData name="Fares Makki" userId="d0c14dd2-ce13-49c4-820b-c6a5e60d5a8d" providerId="ADAL" clId="{31F82A9C-968D-43CA-AADA-AA435D5A4197}" dt="2025-02-16T14:13:16.553" v="5643" actId="700"/>
          <ac:spMkLst>
            <pc:docMk/>
            <pc:sldMk cId="4138518194" sldId="275"/>
            <ac:spMk id="2" creationId="{6B82BC25-D12A-7B18-F71C-40509BA9AF54}"/>
          </ac:spMkLst>
        </pc:spChg>
        <pc:spChg chg="del mod ord">
          <ac:chgData name="Fares Makki" userId="d0c14dd2-ce13-49c4-820b-c6a5e60d5a8d" providerId="ADAL" clId="{31F82A9C-968D-43CA-AADA-AA435D5A4197}" dt="2025-02-16T14:13:16.553" v="5643" actId="700"/>
          <ac:spMkLst>
            <pc:docMk/>
            <pc:sldMk cId="4138518194" sldId="275"/>
            <ac:spMk id="3" creationId="{53F8B958-FD8F-5297-E3F7-223C3A756A7C}"/>
          </ac:spMkLst>
        </pc:spChg>
        <pc:spChg chg="add mod ord">
          <ac:chgData name="Fares Makki" userId="d0c14dd2-ce13-49c4-820b-c6a5e60d5a8d" providerId="ADAL" clId="{31F82A9C-968D-43CA-AADA-AA435D5A4197}" dt="2025-02-16T14:13:19.087" v="5646" actId="20577"/>
          <ac:spMkLst>
            <pc:docMk/>
            <pc:sldMk cId="4138518194" sldId="275"/>
            <ac:spMk id="4" creationId="{4D48D299-24F2-9A7A-F09E-F16E874EE052}"/>
          </ac:spMkLst>
        </pc:spChg>
        <pc:spChg chg="add mod ord">
          <ac:chgData name="Fares Makki" userId="d0c14dd2-ce13-49c4-820b-c6a5e60d5a8d" providerId="ADAL" clId="{31F82A9C-968D-43CA-AADA-AA435D5A4197}" dt="2025-02-16T14:19:17.874" v="5915" actId="14100"/>
          <ac:spMkLst>
            <pc:docMk/>
            <pc:sldMk cId="4138518194" sldId="275"/>
            <ac:spMk id="5" creationId="{7C20490D-FED7-3F6A-D993-B9B046372467}"/>
          </ac:spMkLst>
        </pc:spChg>
        <pc:picChg chg="add del mod">
          <ac:chgData name="Fares Makki" userId="d0c14dd2-ce13-49c4-820b-c6a5e60d5a8d" providerId="ADAL" clId="{31F82A9C-968D-43CA-AADA-AA435D5A4197}" dt="2025-02-16T14:16:21.547" v="5911" actId="478"/>
          <ac:picMkLst>
            <pc:docMk/>
            <pc:sldMk cId="4138518194" sldId="275"/>
            <ac:picMk id="9218" creationId="{2FE32708-5088-5F7A-9661-387E3855222A}"/>
          </ac:picMkLst>
        </pc:picChg>
        <pc:picChg chg="add mod">
          <ac:chgData name="Fares Makki" userId="d0c14dd2-ce13-49c4-820b-c6a5e60d5a8d" providerId="ADAL" clId="{31F82A9C-968D-43CA-AADA-AA435D5A4197}" dt="2025-02-16T14:19:31.020" v="5917" actId="14100"/>
          <ac:picMkLst>
            <pc:docMk/>
            <pc:sldMk cId="4138518194" sldId="275"/>
            <ac:picMk id="9220" creationId="{642CA978-F3C6-6354-0B11-A40A2F337A6C}"/>
          </ac:picMkLst>
        </pc:picChg>
      </pc:sldChg>
    </pc:docChg>
  </pc:docChgLst>
  <pc:docChgLst>
    <pc:chgData name="Fares Makki" userId="S::fares.makki@sveagymnasium.se::d0c14dd2-ce13-49c4-820b-c6a5e60d5a8d" providerId="AD" clId="Web-{668A3975-6D0A-6D0A-5D0A-16A824501B49}"/>
    <pc:docChg chg="addSld modSld">
      <pc:chgData name="Fares Makki" userId="S::fares.makki@sveagymnasium.se::d0c14dd2-ce13-49c4-820b-c6a5e60d5a8d" providerId="AD" clId="Web-{668A3975-6D0A-6D0A-5D0A-16A824501B49}" dt="2025-02-16T11:20:02.456" v="14" actId="20577"/>
      <pc:docMkLst>
        <pc:docMk/>
      </pc:docMkLst>
      <pc:sldChg chg="modSp new">
        <pc:chgData name="Fares Makki" userId="S::fares.makki@sveagymnasium.se::d0c14dd2-ce13-49c4-820b-c6a5e60d5a8d" providerId="AD" clId="Web-{668A3975-6D0A-6D0A-5D0A-16A824501B49}" dt="2025-02-16T11:20:02.456" v="14" actId="20577"/>
        <pc:sldMkLst>
          <pc:docMk/>
          <pc:sldMk cId="2630854961" sldId="258"/>
        </pc:sldMkLst>
        <pc:spChg chg="mod">
          <ac:chgData name="Fares Makki" userId="S::fares.makki@sveagymnasium.se::d0c14dd2-ce13-49c4-820b-c6a5e60d5a8d" providerId="AD" clId="Web-{668A3975-6D0A-6D0A-5D0A-16A824501B49}" dt="2025-02-16T11:19:51.831" v="9" actId="20577"/>
          <ac:spMkLst>
            <pc:docMk/>
            <pc:sldMk cId="2630854961" sldId="258"/>
            <ac:spMk id="2" creationId="{8E50B1E1-8B72-66A6-AB46-28862B80CB68}"/>
          </ac:spMkLst>
        </pc:spChg>
        <pc:spChg chg="mod">
          <ac:chgData name="Fares Makki" userId="S::fares.makki@sveagymnasium.se::d0c14dd2-ce13-49c4-820b-c6a5e60d5a8d" providerId="AD" clId="Web-{668A3975-6D0A-6D0A-5D0A-16A824501B49}" dt="2025-02-16T11:20:02.456" v="14" actId="20577"/>
          <ac:spMkLst>
            <pc:docMk/>
            <pc:sldMk cId="2630854961" sldId="258"/>
            <ac:spMk id="3" creationId="{9580965B-E064-8142-5F2F-AA52CEA937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01641-BFF9-4CCA-A07C-799534F72237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1F92C-B7C8-4F7A-A4FA-1830CADA2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58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Kommer fördjupa oss inom systematiska enheter som sista modul inom biologi 1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F92C-B7C8-4F7A-A4FA-1830CADA2F5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63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Ofta inte själva begravda organism man hittar i en fossil. Utan en försteningsprocess pågår med grundvatten som tränger sig in. Blir till en </a:t>
            </a:r>
            <a:r>
              <a:rPr lang="sv-SE" b="1" dirty="0" err="1"/>
              <a:t>stenavgjutning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F92C-B7C8-4F7A-A4FA-1830CADA2F5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90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F92C-B7C8-4F7A-A4FA-1830CADA2F5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72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ses gälbågar och svans på människofostret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F92C-B7C8-4F7A-A4FA-1830CADA2F5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22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3DA723-6980-D4B9-8CAB-FCF69D25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FA3A38-F10A-BB28-5408-10DE2698B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0F40D3-2876-499F-98EB-D510F5AF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3D6CA1-9C92-CBA2-F47A-03A78335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B49D4A-74C4-5C5C-586E-37AFE708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B7317D-891D-BFA9-04DC-F4491CE8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3FBA68-40DA-F439-4EFD-68344C42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8B9378-4A1A-2603-DD1B-83FFD9BA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F0A02B-40CE-B443-8DFE-9C16B2C7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F93062-DBA2-ED9A-0F1D-C56F7AA6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44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78EFE80-D699-B0A5-FC83-F0EB980C8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5C281B-BA88-814A-8B63-42F0E6BAB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391EA8-DE54-2B2D-9066-2B8EA60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7E0F87-D251-921F-FDED-A37F909C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E88D4C-D64C-3449-8E5A-C0E5F8E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18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FDE58-117A-F628-94A1-B018DB67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F48E97-F865-8685-0DF0-4217108B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0EE55B-3D97-FE95-7812-C9960104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7E3B52-CBD7-82ED-8F2C-652F5AD4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C044A4-EB8E-43D0-9977-5C84684C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72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038AC-78C5-2107-D654-95972C48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8DC5AE-0615-B09D-F3E3-2CB571632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AB6B3B-E3B7-8EBA-D54D-7171A83E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26DB77-4E82-3D46-4BE0-FB5DD0A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75D670-9CB3-439E-2BD3-B0486C09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41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156EC2-C8E4-6A13-35BD-BE8BD47B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E1A466-2081-7E0D-BA6B-DE63BFA8D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AB8340-8384-2C83-8F37-C414E2AD5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689BA8-5175-543F-84B5-4B180A33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034F6B-201E-9D40-9793-E528CC06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60B5D3-0F94-B8BF-A82C-3FA09375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0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09901-1E43-41AD-94BC-6003B99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CDD5B4-3A28-E384-FC9C-B3B62436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50BF86-9172-8E07-55F5-7AB74CA0E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5BC168-919A-7EB1-3195-137885A32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0F39BF8-C5C5-FA65-4A2A-4C9F01B03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18F50D-E54D-97D4-6E64-F44542FE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08F3C8-4946-7472-0C30-C442B2F1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96AD7B3-9876-B283-F687-1A58A237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3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89577-410C-5E5C-6B99-DA27EE74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9285DB-7F27-A6C4-61A1-71AC823C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558E3AD-9411-371F-AC95-986CE358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9B648F7-B28D-BE74-CE8C-DDA40EFA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4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E63083F-2D95-FA80-7CE3-674E1285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EC8AFD-9302-8F1D-D730-3F7DF6D8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711129-A4D5-645C-862E-A22269DB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1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D864E-6AFD-C2B8-06C7-EAAB9133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BD43C5-A14B-8C11-97B6-6B231B15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DF4946-830E-7734-DD4F-C534EDE45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1ECF96-3595-0DDC-299F-D0842B11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875DC7-A76B-CC46-849A-F6A8E502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7FDB84-216D-7AAB-E858-F20376D7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0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31CDB-8BE7-C675-D55F-AF1B9028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BFEB563-6DC8-20A8-985E-BBEE36EC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E99C81-E84B-5CA2-F5E2-4649965F0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2BD982-C074-D192-E8B7-EEC53ACB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B036E6-EFE9-7F09-B320-8FA3CDB7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695B2E-F014-0AD1-28A6-55B65119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6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B1A1431-B174-CA0B-F211-E573A88A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6E20B9-85E5-359D-763B-01EA30D1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F16CF3-F2F8-4E8E-A3A4-20DC6FA61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5E7FB-CEFF-474B-B88D-442FF4F4BEA1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AE3D42-357C-395F-FE21-38902A7DD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32AEC0-78C4-8A73-20B5-AB0DAB0C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91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IDxu7twpc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.se/play/ur/program/200127?fromSearch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48394-4CEA-1313-A644-CE406B4FE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809926-75BA-FC70-2D19-543AB442C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Livets Evolution</a:t>
            </a:r>
          </a:p>
        </p:txBody>
      </p:sp>
    </p:spTree>
    <p:extLst>
      <p:ext uri="{BB962C8B-B14F-4D97-AF65-F5344CB8AC3E}">
        <p14:creationId xmlns:p14="http://schemas.microsoft.com/office/powerpoint/2010/main" val="190185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3C1A5-2B75-73D3-A22D-C3A49337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671531A-A28C-6A58-F21B-C0973CC9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E3D43F2-37A2-CBAC-E0C9-676B9FCEF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Kontinentaldrift   </a:t>
            </a:r>
          </a:p>
        </p:txBody>
      </p:sp>
    </p:spTree>
    <p:extLst>
      <p:ext uri="{BB962C8B-B14F-4D97-AF65-F5344CB8AC3E}">
        <p14:creationId xmlns:p14="http://schemas.microsoft.com/office/powerpoint/2010/main" val="274455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9177BA-FA18-3490-1D44-614085C5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Kontinentaldrift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43F259-D5FE-163D-A03A-1D7B31696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Kontinenterna har förändrats under senare delen av jordens historia </a:t>
            </a:r>
          </a:p>
          <a:p>
            <a:r>
              <a:rPr lang="sv-SE" dirty="0"/>
              <a:t>För 400 miljoner år sedan låg huvuddelen av jordens landområden nära sydpolen</a:t>
            </a:r>
          </a:p>
          <a:p>
            <a:pPr lvl="1"/>
            <a:r>
              <a:rPr lang="sv-SE" dirty="0"/>
              <a:t>Den berggrund som motsvarar Skandinavien fanns nära ekvatorn </a:t>
            </a:r>
          </a:p>
          <a:p>
            <a:r>
              <a:rPr lang="sv-SE" dirty="0"/>
              <a:t>För ca 250 miljoner år sedan hade jordskorpans plattrörelser fört samman alla kontinenter till en enda jättekontinent, </a:t>
            </a:r>
            <a:r>
              <a:rPr lang="sv-SE" i="1" dirty="0" err="1"/>
              <a:t>Pangea</a:t>
            </a:r>
            <a:r>
              <a:rPr lang="sv-SE" dirty="0"/>
              <a:t> </a:t>
            </a:r>
          </a:p>
          <a:p>
            <a:pPr lvl="1"/>
            <a:r>
              <a:rPr lang="sv-SE" i="1" dirty="0" err="1"/>
              <a:t>Pangea</a:t>
            </a:r>
            <a:r>
              <a:rPr lang="sv-SE" dirty="0"/>
              <a:t> delades för 180 miljoner år sedan till </a:t>
            </a:r>
            <a:r>
              <a:rPr lang="sv-SE" i="1" dirty="0" err="1"/>
              <a:t>Laurasia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i="1" dirty="0" err="1"/>
              <a:t>Gondwanaland</a:t>
            </a:r>
            <a:r>
              <a:rPr lang="sv-SE" i="1" dirty="0"/>
              <a:t> </a:t>
            </a:r>
            <a:endParaRPr lang="sv-SE" dirty="0"/>
          </a:p>
          <a:p>
            <a:pPr lvl="1"/>
            <a:r>
              <a:rPr lang="sv-SE" i="1" dirty="0" err="1"/>
              <a:t>Gondwanaland</a:t>
            </a:r>
            <a:r>
              <a:rPr lang="sv-SE" i="1" dirty="0"/>
              <a:t> </a:t>
            </a:r>
            <a:r>
              <a:rPr lang="sv-SE" dirty="0"/>
              <a:t>gav upphov till Sydamerika, Afrika, Antarktis, Australien och Indien </a:t>
            </a:r>
          </a:p>
          <a:p>
            <a:pPr lvl="1"/>
            <a:r>
              <a:rPr lang="sv-SE" i="1" dirty="0" err="1"/>
              <a:t>Laurasia</a:t>
            </a:r>
            <a:r>
              <a:rPr lang="sv-SE" i="1" dirty="0"/>
              <a:t> </a:t>
            </a:r>
            <a:r>
              <a:rPr lang="sv-SE" dirty="0"/>
              <a:t>gav upphov till Nordamerika och Eurasien </a:t>
            </a:r>
          </a:p>
        </p:txBody>
      </p:sp>
    </p:spTree>
    <p:extLst>
      <p:ext uri="{BB962C8B-B14F-4D97-AF65-F5344CB8AC3E}">
        <p14:creationId xmlns:p14="http://schemas.microsoft.com/office/powerpoint/2010/main" val="240908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9FF10F-1941-54DC-A557-11B77146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Onlinemedia 3" title="&quot;Continental Drift Pangea Final&quot; Pangea Plate Tectonics (english version)">
            <a:hlinkClick r:id="" action="ppaction://media"/>
            <a:extLst>
              <a:ext uri="{FF2B5EF4-FFF2-40B4-BE49-F238E27FC236}">
                <a16:creationId xmlns:a16="http://schemas.microsoft.com/office/drawing/2014/main" id="{B06AE53C-CCEB-15AF-6722-442F2BB335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79" y="0"/>
            <a:ext cx="12147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6FB09-53E2-64FF-BD08-BFB409B1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Kontinentaldrift ledtrådar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4FE01D-95E8-2C29-8451-96E74E00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Groddjur fossil hittades i Gotland </a:t>
            </a:r>
          </a:p>
          <a:p>
            <a:pPr lvl="1"/>
            <a:r>
              <a:rPr lang="sv-SE" dirty="0"/>
              <a:t>Groddjur är växelvarma (kroppstemperaturen följer omgivningens temperatur) </a:t>
            </a:r>
          </a:p>
          <a:p>
            <a:pPr lvl="1"/>
            <a:r>
              <a:rPr lang="sv-SE" dirty="0"/>
              <a:t>Groddjur kan inte överleva i alltför kallt klimat bland snö och is </a:t>
            </a:r>
          </a:p>
          <a:p>
            <a:r>
              <a:rPr lang="sv-SE" dirty="0"/>
              <a:t>Däggdjursgrupperna: </a:t>
            </a:r>
            <a:r>
              <a:rPr lang="sv-SE" i="1" dirty="0"/>
              <a:t>moderkaksdjur</a:t>
            </a:r>
            <a:r>
              <a:rPr lang="sv-SE" dirty="0"/>
              <a:t> och </a:t>
            </a:r>
            <a:r>
              <a:rPr lang="sv-SE" i="1" dirty="0"/>
              <a:t>pungdjur </a:t>
            </a:r>
            <a:endParaRPr lang="sv-SE" dirty="0"/>
          </a:p>
          <a:p>
            <a:pPr lvl="1"/>
            <a:r>
              <a:rPr lang="sv-SE" dirty="0"/>
              <a:t>Moderkaksdjur har ganska lång graviditetstid och ungarna föds när de är långt utvecklat </a:t>
            </a:r>
          </a:p>
          <a:p>
            <a:pPr lvl="1"/>
            <a:r>
              <a:rPr lang="sv-SE" dirty="0"/>
              <a:t>Pungdjur ungar är outvecklat när de födds och större delen av tillväxt är i moderns pung där de får modersmjölk   </a:t>
            </a:r>
          </a:p>
          <a:p>
            <a:r>
              <a:rPr lang="sv-SE" dirty="0"/>
              <a:t>Pungdjur äldsta fossil är ca 85 miljoner år gamla och hittades i Nordamerika och kunde flytta därifrån till Australien </a:t>
            </a:r>
          </a:p>
          <a:p>
            <a:r>
              <a:rPr lang="sv-SE" dirty="0"/>
              <a:t>Moderkaksdjur också hade ursprung i Nordamerika men hann aldrig till Australien innan kontinenterna splittrades </a:t>
            </a:r>
          </a:p>
        </p:txBody>
      </p:sp>
    </p:spTree>
    <p:extLst>
      <p:ext uri="{BB962C8B-B14F-4D97-AF65-F5344CB8AC3E}">
        <p14:creationId xmlns:p14="http://schemas.microsoft.com/office/powerpoint/2010/main" val="116836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98F10-516B-3819-830F-2360E748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B22F7D-EF6A-02E8-9B86-D13370CE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38B572-A945-3DE6-0E7E-2E05C5F7E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Fosterutveckling </a:t>
            </a:r>
          </a:p>
        </p:txBody>
      </p:sp>
    </p:spTree>
    <p:extLst>
      <p:ext uri="{BB962C8B-B14F-4D97-AF65-F5344CB8AC3E}">
        <p14:creationId xmlns:p14="http://schemas.microsoft.com/office/powerpoint/2010/main" val="265751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1F7F8-04D2-F13A-74F1-78B586C6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Fosterutveckling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AADEA6-9970-8883-39B0-1B8280B1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6930" cy="4351338"/>
          </a:xfrm>
        </p:spPr>
        <p:txBody>
          <a:bodyPr/>
          <a:lstStyle/>
          <a:p>
            <a:r>
              <a:rPr lang="sv-SE" dirty="0"/>
              <a:t>Fiskar, groddjur, kräldjur, fåglar och däggdjur har alla ett inre skelett med ryggrad </a:t>
            </a:r>
          </a:p>
          <a:p>
            <a:pPr lvl="1"/>
            <a:r>
              <a:rPr lang="sv-SE" dirty="0"/>
              <a:t>Ryggradsdjur </a:t>
            </a:r>
          </a:p>
          <a:p>
            <a:r>
              <a:rPr lang="sv-SE" dirty="0"/>
              <a:t>Fosterutveckling ger bevis hur det finns ett gemensamt ursprung </a:t>
            </a:r>
          </a:p>
        </p:txBody>
      </p:sp>
      <p:pic>
        <p:nvPicPr>
          <p:cNvPr id="7170" name="Picture 2" descr="Embryology | Mr Calaski">
            <a:extLst>
              <a:ext uri="{FF2B5EF4-FFF2-40B4-BE49-F238E27FC236}">
                <a16:creationId xmlns:a16="http://schemas.microsoft.com/office/drawing/2014/main" id="{4111368B-C720-1236-DFD0-4B99A8F8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49" y="0"/>
            <a:ext cx="5910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9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18C2-97CA-63FF-A0EB-FC0C59C2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29038EF-F1B0-4739-2C46-E43FA96F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D1D3B3-BBE6-5562-DC02-A53A5D688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Jämförande kroppsbyggnad </a:t>
            </a:r>
          </a:p>
        </p:txBody>
      </p:sp>
    </p:spTree>
    <p:extLst>
      <p:ext uri="{BB962C8B-B14F-4D97-AF65-F5344CB8AC3E}">
        <p14:creationId xmlns:p14="http://schemas.microsoft.com/office/powerpoint/2010/main" val="103466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1E63D7-7846-D31C-9AEF-7B6DAC7E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Jämförande kroppsbyggnad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50593D-AA7F-EEA8-0400-F483551E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9928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Homologa organ </a:t>
            </a:r>
          </a:p>
          <a:p>
            <a:pPr lvl="1"/>
            <a:r>
              <a:rPr lang="sv-SE" dirty="0"/>
              <a:t>Samma ”grundplan” till skelett hos olika djurarter </a:t>
            </a:r>
          </a:p>
          <a:p>
            <a:pPr lvl="1"/>
            <a:r>
              <a:rPr lang="sv-SE" dirty="0"/>
              <a:t>Olika funktioner hos de djurarterna 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Analoga organ </a:t>
            </a:r>
          </a:p>
          <a:p>
            <a:pPr lvl="1"/>
            <a:r>
              <a:rPr lang="sv-SE" dirty="0"/>
              <a:t>Har motsvarande funktion</a:t>
            </a:r>
          </a:p>
          <a:p>
            <a:pPr lvl="1"/>
            <a:r>
              <a:rPr lang="sv-SE" dirty="0"/>
              <a:t>Olika ursprung </a:t>
            </a:r>
          </a:p>
          <a:p>
            <a:endParaRPr lang="sv-SE" dirty="0"/>
          </a:p>
          <a:p>
            <a:r>
              <a:rPr lang="sv-SE" dirty="0"/>
              <a:t>Rudimentära organ </a:t>
            </a:r>
          </a:p>
          <a:p>
            <a:pPr lvl="1"/>
            <a:r>
              <a:rPr lang="sv-SE" dirty="0"/>
              <a:t>Rester av tidigare utvecklingsformer </a:t>
            </a:r>
          </a:p>
          <a:p>
            <a:pPr lvl="1"/>
            <a:r>
              <a:rPr lang="sv-SE" dirty="0"/>
              <a:t>Funktionen är förlorad </a:t>
            </a:r>
          </a:p>
        </p:txBody>
      </p:sp>
      <p:pic>
        <p:nvPicPr>
          <p:cNvPr id="8194" name="Picture 2" descr="Pin page">
            <a:extLst>
              <a:ext uri="{FF2B5EF4-FFF2-40B4-BE49-F238E27FC236}">
                <a16:creationId xmlns:a16="http://schemas.microsoft.com/office/drawing/2014/main" id="{FD4F6628-DAA9-191F-AA88-2313E0B63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2"/>
          <a:stretch/>
        </p:blipFill>
        <p:spPr bwMode="auto">
          <a:xfrm>
            <a:off x="6096000" y="3883974"/>
            <a:ext cx="6115934" cy="26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xample of Analogous Organs">
            <a:extLst>
              <a:ext uri="{FF2B5EF4-FFF2-40B4-BE49-F238E27FC236}">
                <a16:creationId xmlns:a16="http://schemas.microsoft.com/office/drawing/2014/main" id="{0CD7F6A8-BA82-FA36-41F3-83C659B5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70" y="459705"/>
            <a:ext cx="4686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0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12CDC-621A-2218-5B5C-C94FAC88B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0BCCBC-64C1-E5EA-9181-ADA675D5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0C5918-B24C-F64A-8C3B-A3CE1774F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DNA </a:t>
            </a:r>
          </a:p>
        </p:txBody>
      </p:sp>
    </p:spTree>
    <p:extLst>
      <p:ext uri="{BB962C8B-B14F-4D97-AF65-F5344CB8AC3E}">
        <p14:creationId xmlns:p14="http://schemas.microsoft.com/office/powerpoint/2010/main" val="24400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48D299-24F2-9A7A-F09E-F16E874E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C20490D-FED7-3F6A-D993-B9B04637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8528" cy="4351338"/>
          </a:xfrm>
        </p:spPr>
        <p:txBody>
          <a:bodyPr/>
          <a:lstStyle/>
          <a:p>
            <a:r>
              <a:rPr lang="sv-SE" dirty="0"/>
              <a:t>Alla organismer har DNA-molekyler och alla DNA-molekyler fungerar på samma sätt </a:t>
            </a:r>
          </a:p>
          <a:p>
            <a:pPr lvl="1"/>
            <a:r>
              <a:rPr lang="sv-SE" dirty="0"/>
              <a:t>Tyder på att allt liv på jorden har ett gemensamt ursprung </a:t>
            </a:r>
          </a:p>
          <a:p>
            <a:r>
              <a:rPr lang="sv-SE" dirty="0"/>
              <a:t>Fylogeni är den forskning som syftar till att gruppera organismer i system hur de är släkt </a:t>
            </a:r>
          </a:p>
        </p:txBody>
      </p:sp>
      <p:pic>
        <p:nvPicPr>
          <p:cNvPr id="9220" name="Picture 4" descr="1,347 Dna Test Results Stock Vectors and Vector Art | Shutterstock">
            <a:extLst>
              <a:ext uri="{FF2B5EF4-FFF2-40B4-BE49-F238E27FC236}">
                <a16:creationId xmlns:a16="http://schemas.microsoft.com/office/drawing/2014/main" id="{642CA978-F3C6-6354-0B11-A40A2F33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43" y="1027905"/>
            <a:ext cx="5149057" cy="5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1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B1E1-8B72-66A6-AB46-28862B80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Dinosaurier</a:t>
            </a:r>
            <a:r>
              <a:rPr lang="en-US" dirty="0"/>
              <a:t>,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err="1"/>
              <a:t>och</a:t>
            </a:r>
            <a:r>
              <a:rPr lang="en-US" dirty="0"/>
              <a:t> fossil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965B-E064-8142-5F2F-AA52CEA9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https://www.ne.se/play/ur/program/200127?fromSearch=true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8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DB29B2-42A3-8F18-18C1-C8DAC34D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Mikroevolution vs </a:t>
            </a:r>
            <a:r>
              <a:rPr lang="sv-SE" dirty="0" err="1"/>
              <a:t>Makroevolution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0E50F4-902A-A3D0-F476-8EDEF8D1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9416" cy="4351338"/>
          </a:xfrm>
        </p:spPr>
        <p:txBody>
          <a:bodyPr/>
          <a:lstStyle/>
          <a:p>
            <a:r>
              <a:rPr lang="sv-SE" dirty="0"/>
              <a:t>Mikroevolution – processen som leder till att arter förändras och bildas </a:t>
            </a:r>
          </a:p>
          <a:p>
            <a:endParaRPr lang="sv-SE" dirty="0"/>
          </a:p>
          <a:p>
            <a:r>
              <a:rPr lang="sv-SE" dirty="0" err="1"/>
              <a:t>Makroevolution</a:t>
            </a:r>
            <a:r>
              <a:rPr lang="sv-SE" dirty="0"/>
              <a:t> – hur högre systematiska enheter (släkte, familj, ordning, osv.) utvecklats </a:t>
            </a:r>
          </a:p>
          <a:p>
            <a:pPr lvl="1"/>
            <a:r>
              <a:rPr lang="sv-SE" dirty="0"/>
              <a:t>När ny ”biologisk design” uppstått (fjädrar, att gå på två ben, osv.) </a:t>
            </a:r>
          </a:p>
        </p:txBody>
      </p:sp>
      <p:pic>
        <p:nvPicPr>
          <p:cNvPr id="1026" name="Picture 2" descr="Systematik (biologi) – Wikipedia">
            <a:extLst>
              <a:ext uri="{FF2B5EF4-FFF2-40B4-BE49-F238E27FC236}">
                <a16:creationId xmlns:a16="http://schemas.microsoft.com/office/drawing/2014/main" id="{5185C23A-30C1-D714-5DD5-226BE09D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45" y="0"/>
            <a:ext cx="2670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6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BF7F58-B023-1B4C-5DB2-AA121348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C2F8EA7-B7E5-7A33-6F98-B6BE12C8B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Fossil </a:t>
            </a:r>
          </a:p>
        </p:txBody>
      </p:sp>
    </p:spTree>
    <p:extLst>
      <p:ext uri="{BB962C8B-B14F-4D97-AF65-F5344CB8AC3E}">
        <p14:creationId xmlns:p14="http://schemas.microsoft.com/office/powerpoint/2010/main" val="320640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DC95A-C2AC-502E-767C-EFEF86F0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Fossil (latin: </a:t>
            </a:r>
            <a:r>
              <a:rPr lang="sv-SE" i="1" dirty="0" err="1"/>
              <a:t>fossilis</a:t>
            </a:r>
            <a:r>
              <a:rPr lang="sv-SE" dirty="0"/>
              <a:t> = gräva upp)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B686B7-2DB6-7FA0-EE97-41583FDE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5974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I havet finns massor med partiklar som faller ner till botten </a:t>
            </a:r>
          </a:p>
          <a:p>
            <a:pPr lvl="1"/>
            <a:r>
              <a:rPr lang="sv-SE" dirty="0"/>
              <a:t>Sand </a:t>
            </a:r>
          </a:p>
          <a:p>
            <a:pPr lvl="1"/>
            <a:r>
              <a:rPr lang="sv-SE" dirty="0"/>
              <a:t>Ler </a:t>
            </a:r>
          </a:p>
          <a:p>
            <a:pPr lvl="1"/>
            <a:r>
              <a:rPr lang="sv-SE" dirty="0"/>
              <a:t>Kalkskal </a:t>
            </a:r>
          </a:p>
          <a:p>
            <a:r>
              <a:rPr lang="sv-SE" dirty="0"/>
              <a:t>Processen kallas för </a:t>
            </a:r>
            <a:r>
              <a:rPr lang="sv-SE" i="1" dirty="0"/>
              <a:t>sedimentering </a:t>
            </a:r>
            <a:endParaRPr lang="sv-SE" dirty="0"/>
          </a:p>
          <a:p>
            <a:r>
              <a:rPr lang="sv-SE" dirty="0"/>
              <a:t>Under miljoner år hinner det lagras enorma mängder bottenmaterial </a:t>
            </a:r>
          </a:p>
          <a:p>
            <a:r>
              <a:rPr lang="sv-SE" dirty="0"/>
              <a:t>Partiklarna blir utsatt till mycket tryck så att de pressas ihop och bilder </a:t>
            </a:r>
            <a:r>
              <a:rPr lang="sv-SE" i="1" dirty="0"/>
              <a:t>sedimentära bergarter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Beror på typ av partiklar kan det bildas t.ex. sandsten, lerskiffer, kalksten, osv. </a:t>
            </a:r>
          </a:p>
          <a:p>
            <a:endParaRPr lang="sv-SE" dirty="0"/>
          </a:p>
        </p:txBody>
      </p:sp>
      <p:pic>
        <p:nvPicPr>
          <p:cNvPr id="2050" name="Picture 2" descr="Sedimentära bergarter | Naturhistoriska riksmuseet">
            <a:extLst>
              <a:ext uri="{FF2B5EF4-FFF2-40B4-BE49-F238E27FC236}">
                <a16:creationId xmlns:a16="http://schemas.microsoft.com/office/drawing/2014/main" id="{54F98537-B3CF-22BC-4631-CBAEFC37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74" y="0"/>
            <a:ext cx="2813219" cy="18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kstenen - Nordkalk">
            <a:extLst>
              <a:ext uri="{FF2B5EF4-FFF2-40B4-BE49-F238E27FC236}">
                <a16:creationId xmlns:a16="http://schemas.microsoft.com/office/drawing/2014/main" id="{53B7A39A-806F-2DD7-6FED-A0B3D371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74" y="2127844"/>
            <a:ext cx="2813219" cy="21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rskiffer – Wikipedia">
            <a:extLst>
              <a:ext uri="{FF2B5EF4-FFF2-40B4-BE49-F238E27FC236}">
                <a16:creationId xmlns:a16="http://schemas.microsoft.com/office/drawing/2014/main" id="{86CC4BFA-30BA-BCEB-86EF-5F96E078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75" y="4560538"/>
            <a:ext cx="2813219" cy="2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1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8A20F-2FA7-1721-5192-B69D9625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Fossil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B03A57-5C0E-A5DA-999D-EE066A2A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2488" cy="4351338"/>
          </a:xfrm>
        </p:spPr>
        <p:txBody>
          <a:bodyPr/>
          <a:lstStyle/>
          <a:p>
            <a:r>
              <a:rPr lang="sv-SE" dirty="0"/>
              <a:t>Döda organismer som bäddas in i havsbottnarnas sediment kan omvandla till fossil </a:t>
            </a:r>
          </a:p>
          <a:p>
            <a:r>
              <a:rPr lang="sv-SE" dirty="0"/>
              <a:t>Fossil är olika typer av lämningar eller avtryck av organismer </a:t>
            </a:r>
          </a:p>
          <a:p>
            <a:pPr lvl="1"/>
            <a:r>
              <a:rPr lang="sv-SE" dirty="0"/>
              <a:t>Kåda som omsluta djuren och blir till </a:t>
            </a:r>
            <a:r>
              <a:rPr lang="sv-SE" i="1" dirty="0"/>
              <a:t>bärnsten</a:t>
            </a:r>
            <a:endParaRPr lang="sv-SE" dirty="0"/>
          </a:p>
          <a:p>
            <a:pPr lvl="2"/>
            <a:r>
              <a:rPr lang="sv-SE" dirty="0"/>
              <a:t>Lett till att kunna utforska DNA</a:t>
            </a:r>
          </a:p>
          <a:p>
            <a:r>
              <a:rPr lang="sv-SE" dirty="0"/>
              <a:t>Som bottensediment brytts ner organiska beståndsdelar snabbt, men inte ben, skal och andra hårda kroppsdelar </a:t>
            </a:r>
          </a:p>
        </p:txBody>
      </p:sp>
      <p:pic>
        <p:nvPicPr>
          <p:cNvPr id="4" name="Picture 2" descr="Fossil ID — Museum of the Earth">
            <a:extLst>
              <a:ext uri="{FF2B5EF4-FFF2-40B4-BE49-F238E27FC236}">
                <a16:creationId xmlns:a16="http://schemas.microsoft.com/office/drawing/2014/main" id="{A617C930-23FF-4F4B-091A-97EB5603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68" y="206500"/>
            <a:ext cx="3706516" cy="29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ärnstenens glans – Mondiablo.se">
            <a:extLst>
              <a:ext uri="{FF2B5EF4-FFF2-40B4-BE49-F238E27FC236}">
                <a16:creationId xmlns:a16="http://schemas.microsoft.com/office/drawing/2014/main" id="{B2BC3316-65F7-2608-DC25-CF416AFE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90" y="3333501"/>
            <a:ext cx="3249871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6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5679E-47F4-B7F8-A978-1993B115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Åldersbestämma fossil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0FA126-8AE4-088E-714A-9EA7ED28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Man får en uppfattning om fossils </a:t>
            </a:r>
            <a:r>
              <a:rPr lang="sv-SE" i="1" dirty="0"/>
              <a:t>relativa ålder</a:t>
            </a:r>
            <a:r>
              <a:rPr lang="sv-SE" dirty="0"/>
              <a:t> genom att se var i berggrunden de finns </a:t>
            </a:r>
          </a:p>
          <a:p>
            <a:pPr lvl="1"/>
            <a:r>
              <a:rPr lang="sv-SE" dirty="0"/>
              <a:t>Sedimentära bergarter bildas uppifrån (alltså ny bergart byggs ovanpå gammal bergart) </a:t>
            </a:r>
          </a:p>
          <a:p>
            <a:pPr lvl="1"/>
            <a:r>
              <a:rPr lang="sv-SE" dirty="0"/>
              <a:t>Fossil som hittas i samma lager i berggrunden är ungefär lika gamla </a:t>
            </a:r>
          </a:p>
          <a:p>
            <a:r>
              <a:rPr lang="sv-SE" dirty="0"/>
              <a:t>Om en fossil hittas i samma lager som en fossil med känd ålder kan man bestämma fossils </a:t>
            </a:r>
            <a:r>
              <a:rPr lang="sv-SE" i="1" dirty="0"/>
              <a:t>absoluta ålder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Fossil som använts till att bestämma åldern på andra fossil kallas </a:t>
            </a:r>
            <a:r>
              <a:rPr lang="sv-SE" i="1" dirty="0"/>
              <a:t>ledfossil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56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8CC2CD-08E1-1C95-A142-B3DEA96A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Absoluta Ålder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0DA3D-F489-957A-4C90-C82321957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Man kan även undersöka förekomsten av radioaktiva isotoper </a:t>
            </a:r>
          </a:p>
          <a:p>
            <a:pPr lvl="1"/>
            <a:r>
              <a:rPr lang="sv-SE" dirty="0"/>
              <a:t>Organismer ständigt byter atomer med omgivning </a:t>
            </a:r>
          </a:p>
          <a:p>
            <a:pPr lvl="2"/>
            <a:r>
              <a:rPr lang="sv-SE" dirty="0"/>
              <a:t>Har en bestämt halt av olika grundämnens isotoper </a:t>
            </a:r>
          </a:p>
          <a:p>
            <a:pPr lvl="1"/>
            <a:r>
              <a:rPr lang="sv-SE" dirty="0"/>
              <a:t>När organismer dör avtar halterna av de radioaktiva isotoperna </a:t>
            </a:r>
          </a:p>
          <a:p>
            <a:pPr lvl="2"/>
            <a:r>
              <a:rPr lang="sv-SE" dirty="0"/>
              <a:t>Radioaktiva isotoper sönderfaller oberoende av tryck eller temperatur </a:t>
            </a:r>
          </a:p>
          <a:p>
            <a:pPr lvl="2"/>
            <a:r>
              <a:rPr lang="sv-SE" dirty="0"/>
              <a:t>Sönderfallstakt kallas för </a:t>
            </a:r>
            <a:r>
              <a:rPr lang="sv-SE" i="1" dirty="0"/>
              <a:t>halveringstid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Halveringstid är den tid det tar för hälften av en ursprunglig mängd radioaktiva atomer att sönderfalla </a:t>
            </a:r>
          </a:p>
          <a:p>
            <a:pPr lvl="1"/>
            <a:r>
              <a:rPr lang="sv-SE" dirty="0"/>
              <a:t>Kol-14 har halveringstid 5700 år och används till unga fossil </a:t>
            </a:r>
          </a:p>
          <a:p>
            <a:pPr lvl="1"/>
            <a:r>
              <a:rPr lang="sv-SE" dirty="0"/>
              <a:t>Kalium-40 har halveringstid 1,3 miljarder år  och används till äldre fossil </a:t>
            </a:r>
          </a:p>
        </p:txBody>
      </p:sp>
    </p:spTree>
    <p:extLst>
      <p:ext uri="{BB962C8B-B14F-4D97-AF65-F5344CB8AC3E}">
        <p14:creationId xmlns:p14="http://schemas.microsoft.com/office/powerpoint/2010/main" val="64953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l-14 – Hur fungerar kol-14-metoden? | illvet.se">
            <a:extLst>
              <a:ext uri="{FF2B5EF4-FFF2-40B4-BE49-F238E27FC236}">
                <a16:creationId xmlns:a16="http://schemas.microsoft.com/office/drawing/2014/main" id="{51A09B9B-28C0-7CF8-B0B4-4BC919E6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0" y="4524"/>
            <a:ext cx="9898392" cy="68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2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713</Words>
  <Application>Microsoft Office PowerPoint</Application>
  <PresentationFormat>Bredbild</PresentationFormat>
  <Paragraphs>94</Paragraphs>
  <Slides>19</Slides>
  <Notes>4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Office-tema</vt:lpstr>
      <vt:lpstr>Biologi 1</vt:lpstr>
      <vt:lpstr>Dinosaurier, tid, och fossil </vt:lpstr>
      <vt:lpstr>Mikroevolution vs Makroevolution </vt:lpstr>
      <vt:lpstr>Ledtrådar för Livets Evolution</vt:lpstr>
      <vt:lpstr>Fossil (latin: fossilis = gräva upp) </vt:lpstr>
      <vt:lpstr>Fossil </vt:lpstr>
      <vt:lpstr>Åldersbestämma fossil </vt:lpstr>
      <vt:lpstr>Absoluta Ålder </vt:lpstr>
      <vt:lpstr>PowerPoint-presentation</vt:lpstr>
      <vt:lpstr>Ledtrådar för Livets Evolution</vt:lpstr>
      <vt:lpstr>Kontinentaldrift </vt:lpstr>
      <vt:lpstr>PowerPoint-presentation</vt:lpstr>
      <vt:lpstr>Kontinentaldrift ledtrådar </vt:lpstr>
      <vt:lpstr>Ledtrådar för Livets Evolution</vt:lpstr>
      <vt:lpstr>Fosterutveckling </vt:lpstr>
      <vt:lpstr>Ledtrådar för Livets Evolution</vt:lpstr>
      <vt:lpstr>Jämförande kroppsbyggnad</vt:lpstr>
      <vt:lpstr>Ledtrådar för Livets Evolution</vt:lpstr>
      <vt:lpstr>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2025-02-09T16:10:31Z</dcterms:created>
  <dcterms:modified xsi:type="dcterms:W3CDTF">2025-02-16T14:19:35Z</dcterms:modified>
</cp:coreProperties>
</file>